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6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7559675" cx="10080625"/>
  <p:notesSz cx="7559675" cy="106918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1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2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2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3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3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4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4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5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5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6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7:notes"/>
          <p:cNvSpPr txBox="1"/>
          <p:nvPr>
            <p:ph idx="1" type="body"/>
          </p:nvPr>
        </p:nvSpPr>
        <p:spPr>
          <a:xfrm>
            <a:off x="755950" y="5078600"/>
            <a:ext cx="6047725" cy="481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7:notes"/>
          <p:cNvSpPr/>
          <p:nvPr>
            <p:ph idx="2" type="sldImg"/>
          </p:nvPr>
        </p:nvSpPr>
        <p:spPr>
          <a:xfrm>
            <a:off x="1260175" y="801875"/>
            <a:ext cx="5040025" cy="400942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1053513af58_0_0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1053513af58_0_0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1053513af58_2_5:notes"/>
          <p:cNvSpPr/>
          <p:nvPr>
            <p:ph idx="2" type="sldImg"/>
          </p:nvPr>
        </p:nvSpPr>
        <p:spPr>
          <a:xfrm>
            <a:off x="1260175" y="801875"/>
            <a:ext cx="5040000" cy="40095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1053513af58_2_5:notes"/>
          <p:cNvSpPr txBox="1"/>
          <p:nvPr>
            <p:ph idx="1" type="body"/>
          </p:nvPr>
        </p:nvSpPr>
        <p:spPr>
          <a:xfrm>
            <a:off x="755950" y="5078600"/>
            <a:ext cx="6047700" cy="481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 over Content" type="objOverTx">
  <p:cSld name="OBJECT_OVER_TEXT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1"/>
          <p:cNvSpPr txBox="1"/>
          <p:nvPr>
            <p:ph idx="1" type="body"/>
          </p:nvPr>
        </p:nvSpPr>
        <p:spPr>
          <a:xfrm>
            <a:off x="504000" y="1769040"/>
            <a:ext cx="907164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1"/>
          <p:cNvSpPr txBox="1"/>
          <p:nvPr>
            <p:ph idx="2"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4 Content" type="fourObj">
  <p:cSld name="FOUR_OBJECTS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2"/>
          <p:cNvSpPr txBox="1"/>
          <p:nvPr>
            <p:ph idx="1"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2"/>
          <p:cNvSpPr txBox="1"/>
          <p:nvPr>
            <p:ph idx="2"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2"/>
          <p:cNvSpPr txBox="1"/>
          <p:nvPr>
            <p:ph idx="3"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2"/>
          <p:cNvSpPr txBox="1"/>
          <p:nvPr>
            <p:ph idx="4"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6 Content">
  <p:cSld name="Title, 6 Content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3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504000" y="176904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4" name="Google Shape;54;p13"/>
          <p:cNvSpPr txBox="1"/>
          <p:nvPr>
            <p:ph idx="2" type="body"/>
          </p:nvPr>
        </p:nvSpPr>
        <p:spPr>
          <a:xfrm>
            <a:off x="3571200" y="176904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13"/>
          <p:cNvSpPr txBox="1"/>
          <p:nvPr>
            <p:ph idx="3" type="body"/>
          </p:nvPr>
        </p:nvSpPr>
        <p:spPr>
          <a:xfrm>
            <a:off x="6638040" y="176904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4" type="body"/>
          </p:nvPr>
        </p:nvSpPr>
        <p:spPr>
          <a:xfrm>
            <a:off x="504000" y="405936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13"/>
          <p:cNvSpPr txBox="1"/>
          <p:nvPr>
            <p:ph idx="5" type="body"/>
          </p:nvPr>
        </p:nvSpPr>
        <p:spPr>
          <a:xfrm>
            <a:off x="3571200" y="405936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8" name="Google Shape;58;p13"/>
          <p:cNvSpPr txBox="1"/>
          <p:nvPr>
            <p:ph idx="6" type="body"/>
          </p:nvPr>
        </p:nvSpPr>
        <p:spPr>
          <a:xfrm>
            <a:off x="6638040" y="4059360"/>
            <a:ext cx="292068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Content" type="obj">
  <p:cSld name="OBJECT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5"/>
          <p:cNvSpPr txBox="1"/>
          <p:nvPr>
            <p:ph idx="1" type="subTitle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" type="twoObj">
  <p:cSld name="TWO_OBJECT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6"/>
          <p:cNvSpPr txBox="1"/>
          <p:nvPr>
            <p:ph idx="1" type="body"/>
          </p:nvPr>
        </p:nvSpPr>
        <p:spPr>
          <a:xfrm>
            <a:off x="504000" y="1769040"/>
            <a:ext cx="442692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6"/>
          <p:cNvSpPr txBox="1"/>
          <p:nvPr>
            <p:ph idx="2" type="body"/>
          </p:nvPr>
        </p:nvSpPr>
        <p:spPr>
          <a:xfrm>
            <a:off x="5152680" y="1769040"/>
            <a:ext cx="442692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entered Text" type="objOnly">
  <p:cSld name="OBJECT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7"/>
          <p:cNvSpPr txBox="1"/>
          <p:nvPr>
            <p:ph idx="1" type="subTitle"/>
          </p:nvPr>
        </p:nvSpPr>
        <p:spPr>
          <a:xfrm>
            <a:off x="504000" y="301320"/>
            <a:ext cx="9071640" cy="585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and Content" type="twoObjAndObj">
  <p:cSld name="TWO_OBJECTS_AND_OBJEC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8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"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8"/>
          <p:cNvSpPr txBox="1"/>
          <p:nvPr>
            <p:ph idx="2" type="body"/>
          </p:nvPr>
        </p:nvSpPr>
        <p:spPr>
          <a:xfrm>
            <a:off x="5152680" y="1769040"/>
            <a:ext cx="442692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8"/>
          <p:cNvSpPr txBox="1"/>
          <p:nvPr>
            <p:ph idx="3" type="body"/>
          </p:nvPr>
        </p:nvSpPr>
        <p:spPr>
          <a:xfrm>
            <a:off x="50400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Content and 2 Content" type="objAndTwoObj">
  <p:cSld name="OBJECT_AND_TWO_OBJECT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" type="body"/>
          </p:nvPr>
        </p:nvSpPr>
        <p:spPr>
          <a:xfrm>
            <a:off x="504000" y="1769040"/>
            <a:ext cx="442692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2"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3" type="body"/>
          </p:nvPr>
        </p:nvSpPr>
        <p:spPr>
          <a:xfrm>
            <a:off x="5152680" y="405936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2 Content over Content" type="twoObjOverTx">
  <p:cSld name="TWO_OBJECTS_OVER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50400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5152680" y="1769040"/>
            <a:ext cx="442692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3" type="body"/>
          </p:nvPr>
        </p:nvSpPr>
        <p:spPr>
          <a:xfrm>
            <a:off x="504000" y="4059360"/>
            <a:ext cx="9071640" cy="2091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indent="-228600" lvl="1" marL="914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indent="-228600" lvl="2" marL="1371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indent="-228600" lvl="3" marL="1828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indent="-228600" lvl="4" marL="22860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indent="-228600" lvl="5" marL="27432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indent="-228600" lvl="6" marL="32004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indent="-228600" lvl="7" marL="36576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indent="-228600" lvl="8" marL="411480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504000" y="1769040"/>
            <a:ext cx="9071640" cy="438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1"/>
          <p:cNvSpPr txBox="1"/>
          <p:nvPr>
            <p:ph idx="10" type="dt"/>
          </p:nvPr>
        </p:nvSpPr>
        <p:spPr>
          <a:xfrm>
            <a:off x="50400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9" name="Google Shape;9;p1"/>
          <p:cNvSpPr txBox="1"/>
          <p:nvPr>
            <p:ph idx="11" type="ftr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0" name="Google Shape;10;p1"/>
          <p:cNvSpPr txBox="1"/>
          <p:nvPr>
            <p:ph idx="12" type="sldNum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400" u="none" cap="none" strike="noStrike">
                <a:latin typeface="Times New Roman"/>
                <a:ea typeface="Times New Roman"/>
                <a:cs typeface="Times New Roman"/>
                <a:sym typeface="Times New Roman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de-DE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Relationship Id="rId4" Type="http://schemas.openxmlformats.org/officeDocument/2006/relationships/hyperlink" Target="http://drive.google.com/file/d/1qo8KnJQIB4cybH2DOF0EPMF3iniP7b67/view" TargetMode="External"/><Relationship Id="rId5" Type="http://schemas.openxmlformats.org/officeDocument/2006/relationships/image" Target="../media/image1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3.png"/><Relationship Id="rId4" Type="http://schemas.openxmlformats.org/officeDocument/2006/relationships/hyperlink" Target="http://drive.google.com/file/d/13eHEncQh1P9A1Yi5WP7Qkd5BpJZxG9pO/view" TargetMode="External"/><Relationship Id="rId5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hyperlink" Target="http://drive.google.com/file/d/1PDMVcSvAT6R2pym2br33dmekv7fYyXjU/view" TargetMode="External"/><Relationship Id="rId4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4400" u="none" cap="none" strike="noStrike">
                <a:latin typeface="Arial"/>
                <a:ea typeface="Arial"/>
                <a:cs typeface="Arial"/>
                <a:sym typeface="Arial"/>
              </a:rPr>
              <a:t>Rubick the Grand Magus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64" name="Google Shape;64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41520" y="1246785"/>
            <a:ext cx="8568000" cy="612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 title="Vo_rubick_rubick_spawn_05.mp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361920" y="171588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2400">
        <p:push/>
      </p:transition>
    </mc:Choice>
    <mc:Fallback>
      <p:transition spd="slow">
        <p:fade/>
      </p:transition>
    </mc:Fallback>
  </mc:AlternateContent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4400" u="none" cap="none" strike="noStrike">
                <a:latin typeface="Arial"/>
                <a:ea typeface="Arial"/>
                <a:cs typeface="Arial"/>
                <a:sym typeface="Arial"/>
              </a:rPr>
              <a:t>Magic in Dotaverse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15"/>
          <p:cNvSpPr txBox="1"/>
          <p:nvPr/>
        </p:nvSpPr>
        <p:spPr>
          <a:xfrm>
            <a:off x="504000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Magic is Knowledge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Takes long time to learn anything related to magic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It can take a lifetime to create your own spell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Normal spellcasters might know one spell while more prestige ones know up to 3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Only entities like gods know more than 4 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i="0" lang="de-DE" sz="3200" u="none" cap="none" strike="noStrike">
                <a:latin typeface="Arial"/>
                <a:ea typeface="Arial"/>
                <a:cs typeface="Arial"/>
                <a:sym typeface="Arial"/>
              </a:rPr>
              <a:t>Strongest Wizards are called Magus</a:t>
            </a:r>
            <a:endParaRPr b="0" i="0" sz="32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de-DE" sz="4400" u="none" cap="none" strike="noStrike">
                <a:latin typeface="Arial"/>
                <a:ea typeface="Arial"/>
                <a:cs typeface="Arial"/>
                <a:sym typeface="Arial"/>
              </a:rPr>
              <a:t>Aghanim</a:t>
            </a:r>
            <a:endParaRPr b="0" i="0" sz="4400" u="none" cap="none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16"/>
          <p:cNvSpPr txBox="1"/>
          <p:nvPr/>
        </p:nvSpPr>
        <p:spPr>
          <a:xfrm>
            <a:off x="504000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8" name="Google Shape;7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4800">
            <a:off x="356040" y="1230120"/>
            <a:ext cx="9144000" cy="5565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4400" strike="noStrike">
                <a:latin typeface="Arial"/>
                <a:ea typeface="Arial"/>
                <a:cs typeface="Arial"/>
                <a:sym typeface="Arial"/>
              </a:rPr>
              <a:t>Aghanim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17"/>
          <p:cNvSpPr txBox="1"/>
          <p:nvPr/>
        </p:nvSpPr>
        <p:spPr>
          <a:xfrm>
            <a:off x="504000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Strongest wizard known in Dotaverse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lang="de-DE" sz="3200"/>
              <a:t>Demigod</a:t>
            </a: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 status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Learned to alter Time and space itself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Only things left behind: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1414"/>
              </a:spcBef>
              <a:spcAft>
                <a:spcPts val="0"/>
              </a:spcAft>
              <a:buNone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- 	</a:t>
            </a:r>
            <a:r>
              <a:rPr lang="de-DE" sz="3200">
                <a:solidFill>
                  <a:schemeClr val="dk1"/>
                </a:solidFill>
              </a:rPr>
              <a:t>His staff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- 	His Son Rubick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800"/>
                                        <p:tgtEl>
                                          <p:spTgt spid="84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de-DE" sz="4400"/>
              <a:t>Aghanim's</a:t>
            </a:r>
            <a:r>
              <a:rPr b="0" lang="de-DE" sz="4400" strike="noStrike">
                <a:latin typeface="Arial"/>
                <a:ea typeface="Arial"/>
                <a:cs typeface="Arial"/>
                <a:sym typeface="Arial"/>
              </a:rPr>
              <a:t> Scepter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8"/>
          <p:cNvSpPr txBox="1"/>
          <p:nvPr/>
        </p:nvSpPr>
        <p:spPr>
          <a:xfrm>
            <a:off x="504000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Power to alter Reality and History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Whoever holds it thinks it is theirs and that it was meant to be held by them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Every culture has a different name and History for it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Changes form to fit the person that holds it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90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5" name="Google Shape;95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85000" y="720"/>
            <a:ext cx="5344560" cy="7559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9" title="Vo_rubick_rubick_scepter_02.mp3.mp3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575" y="692355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/>
        </p:nvSpPr>
        <p:spPr>
          <a:xfrm>
            <a:off x="504000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de-DE" sz="4400" strike="noStrike">
                <a:latin typeface="Arial"/>
                <a:ea typeface="Arial"/>
                <a:cs typeface="Arial"/>
                <a:sym typeface="Arial"/>
              </a:rPr>
              <a:t>Rubicks life</a:t>
            </a:r>
            <a:endParaRPr b="0" sz="4400" strike="noStrike"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0"/>
          <p:cNvSpPr txBox="1"/>
          <p:nvPr/>
        </p:nvSpPr>
        <p:spPr>
          <a:xfrm>
            <a:off x="504000" y="1769040"/>
            <a:ext cx="9071640" cy="498924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-324000" lvl="0" marL="432000" marR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As the Son of Aghanim he is hunted since a young age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Others might despair of so many murder attempts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4000" lvl="0" marL="432000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Rubick </a:t>
            </a:r>
            <a:r>
              <a:rPr lang="de-DE" sz="3200"/>
              <a:t>enjoys</a:t>
            </a: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 it and learned from it</a:t>
            </a:r>
            <a:endParaRPr b="0" sz="3200" strike="noStrike">
              <a:latin typeface="Arial"/>
              <a:ea typeface="Arial"/>
              <a:cs typeface="Arial"/>
              <a:sym typeface="Arial"/>
            </a:endParaRPr>
          </a:p>
          <a:p>
            <a:pPr indent="-323999" lvl="0" marL="431999" marR="0" rtl="0" algn="l">
              <a:spcBef>
                <a:spcPts val="1414"/>
              </a:spcBef>
              <a:spcAft>
                <a:spcPts val="0"/>
              </a:spcAft>
              <a:buClr>
                <a:srgbClr val="000000"/>
              </a:buClr>
              <a:buSzPts val="1440"/>
              <a:buFont typeface="Noto Sans Symbols"/>
              <a:buChar char="●"/>
            </a:pP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 after the 8th </a:t>
            </a:r>
            <a:r>
              <a:rPr lang="de-DE" sz="3200"/>
              <a:t>attempted</a:t>
            </a:r>
            <a:r>
              <a:rPr b="0" lang="de-DE" sz="3200" strike="noStrike">
                <a:latin typeface="Arial"/>
                <a:ea typeface="Arial"/>
                <a:cs typeface="Arial"/>
                <a:sym typeface="Arial"/>
              </a:rPr>
              <a:t> thought he might hav</a:t>
            </a:r>
            <a:r>
              <a:rPr lang="de-DE" sz="3200"/>
              <a:t>e the potential to become magnus</a:t>
            </a:r>
            <a:endParaRPr sz="3200"/>
          </a:p>
          <a:p>
            <a:pPr indent="-435759" lvl="0" marL="432000" marR="0" rtl="0" algn="l">
              <a:spcBef>
                <a:spcPts val="1414"/>
              </a:spcBef>
              <a:spcAft>
                <a:spcPts val="0"/>
              </a:spcAft>
              <a:buSzPts val="3200"/>
              <a:buChar char="●"/>
            </a:pPr>
            <a:r>
              <a:rPr lang="de-DE" sz="3200"/>
              <a:t>after the 12th </a:t>
            </a:r>
            <a:r>
              <a:rPr lang="de-DE" sz="3200"/>
              <a:t>attempt</a:t>
            </a:r>
            <a:r>
              <a:rPr lang="de-DE" sz="3200"/>
              <a:t> he got bored of it.</a:t>
            </a:r>
            <a:endParaRPr sz="3200"/>
          </a:p>
        </p:txBody>
      </p:sp>
      <p:pic>
        <p:nvPicPr>
          <p:cNvPr id="103" name="Google Shape;103;p20" title="Vo_rubick_rubick_spellstealends_05.mp3.mp3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2400" y="6910680"/>
            <a:ext cx="457200" cy="45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2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504000" y="253203"/>
            <a:ext cx="9071700" cy="5900700"/>
          </a:xfrm>
          <a:prstGeom prst="rect">
            <a:avLst/>
          </a:prstGeom>
        </p:spPr>
        <p:txBody>
          <a:bodyPr anchorCtr="0" anchor="t" bIns="0" lIns="0" spcFirstLastPara="1" rIns="0" wrap="square" tIns="0">
            <a:no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publicly </a:t>
            </a:r>
            <a:r>
              <a:rPr lang="de-DE"/>
              <a:t>challenged</a:t>
            </a:r>
            <a:r>
              <a:rPr lang="de-DE"/>
              <a:t> a Magus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challangening one means to challenge all Maguses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to his surprise they all showed up to fight him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they fought 1 week straight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He </a:t>
            </a:r>
            <a:r>
              <a:rPr lang="de-DE"/>
              <a:t>defeated</a:t>
            </a:r>
            <a:r>
              <a:rPr lang="de-DE"/>
              <a:t> them all with their own magic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de-DE"/>
              <a:t>after this he got the rank of Grand Magus as he was the only one left</a:t>
            </a:r>
            <a:endParaRPr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6" st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7" st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8" st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9" st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08">
                                            <p:txEl>
                                              <p:pRg end="10" st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"/>
            <a:ext cx="10080624" cy="7003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